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BC35-E55C-45F4-93AE-BC3F81E67C96}" type="datetimeFigureOut">
              <a:rPr lang="en-CA" smtClean="0"/>
              <a:t>2017-12-23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88A3-C63C-4748-A961-437EC51FF2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4828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BC35-E55C-45F4-93AE-BC3F81E67C96}" type="datetimeFigureOut">
              <a:rPr lang="en-CA" smtClean="0"/>
              <a:t>2017-12-23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88A3-C63C-4748-A961-437EC51FF2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238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BC35-E55C-45F4-93AE-BC3F81E67C96}" type="datetimeFigureOut">
              <a:rPr lang="en-CA" smtClean="0"/>
              <a:t>2017-12-23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88A3-C63C-4748-A961-437EC51FF2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773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BC35-E55C-45F4-93AE-BC3F81E67C96}" type="datetimeFigureOut">
              <a:rPr lang="en-CA" smtClean="0"/>
              <a:t>2017-12-23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88A3-C63C-4748-A961-437EC51FF2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8520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BC35-E55C-45F4-93AE-BC3F81E67C96}" type="datetimeFigureOut">
              <a:rPr lang="en-CA" smtClean="0"/>
              <a:t>2017-12-23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88A3-C63C-4748-A961-437EC51FF2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282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BC35-E55C-45F4-93AE-BC3F81E67C96}" type="datetimeFigureOut">
              <a:rPr lang="en-CA" smtClean="0"/>
              <a:t>2017-12-23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88A3-C63C-4748-A961-437EC51FF2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2180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BC35-E55C-45F4-93AE-BC3F81E67C96}" type="datetimeFigureOut">
              <a:rPr lang="en-CA" smtClean="0"/>
              <a:t>2017-12-23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88A3-C63C-4748-A961-437EC51FF2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8989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BC35-E55C-45F4-93AE-BC3F81E67C96}" type="datetimeFigureOut">
              <a:rPr lang="en-CA" smtClean="0"/>
              <a:t>2017-12-23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88A3-C63C-4748-A961-437EC51FF2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6760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BC35-E55C-45F4-93AE-BC3F81E67C96}" type="datetimeFigureOut">
              <a:rPr lang="en-CA" smtClean="0"/>
              <a:t>2017-12-23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88A3-C63C-4748-A961-437EC51FF2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930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BC35-E55C-45F4-93AE-BC3F81E67C96}" type="datetimeFigureOut">
              <a:rPr lang="en-CA" smtClean="0"/>
              <a:t>2017-12-23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88A3-C63C-4748-A961-437EC51FF2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086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BC35-E55C-45F4-93AE-BC3F81E67C96}" type="datetimeFigureOut">
              <a:rPr lang="en-CA" smtClean="0"/>
              <a:t>2017-12-23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88A3-C63C-4748-A961-437EC51FF2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2833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ABC35-E55C-45F4-93AE-BC3F81E67C96}" type="datetimeFigureOut">
              <a:rPr lang="en-CA" smtClean="0"/>
              <a:t>2017-12-23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888A3-C63C-4748-A961-437EC51FF2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087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r-Latn-RS" b="1" dirty="0" smtClean="0">
                <a:latin typeface="AR JULIAN" panose="02000000000000000000" pitchFamily="2" charset="0"/>
              </a:rPr>
              <a:t>COMPOUND NOUNS</a:t>
            </a:r>
            <a:endParaRPr lang="en-CA" b="1" dirty="0">
              <a:latin typeface="AR JULI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accent2">
                    <a:lumMod val="75000"/>
                  </a:schemeClr>
                </a:solidFill>
                <a:latin typeface="AR JULIAN" panose="02000000000000000000" pitchFamily="2" charset="0"/>
              </a:rPr>
              <a:t>Look at the pictures and try to guess the compound noun!</a:t>
            </a:r>
            <a:endParaRPr lang="en-CA" dirty="0">
              <a:solidFill>
                <a:schemeClr val="accent2">
                  <a:lumMod val="75000"/>
                </a:schemeClr>
              </a:solidFill>
              <a:latin typeface="AR JULI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421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20535"/>
            <a:ext cx="4038600" cy="2485292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436114"/>
            <a:ext cx="4038600" cy="2854134"/>
          </a:xfrm>
        </p:spPr>
      </p:pic>
    </p:spTree>
    <p:extLst>
      <p:ext uri="{BB962C8B-B14F-4D97-AF65-F5344CB8AC3E}">
        <p14:creationId xmlns:p14="http://schemas.microsoft.com/office/powerpoint/2010/main" val="3437688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sr-Latn-RS" sz="2800" dirty="0" smtClean="0">
                <a:latin typeface="AR JULIAN" panose="02000000000000000000" pitchFamily="2" charset="0"/>
              </a:rPr>
              <a:t>RAINBOW</a:t>
            </a:r>
            <a:endParaRPr lang="en-CA" sz="2800" dirty="0">
              <a:latin typeface="AR JULIAN" panose="02000000000000000000" pitchFamily="2" charset="0"/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6" r="5636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7065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dirty="0" smtClean="0">
                <a:latin typeface="AR HERMANN" panose="02000000000000000000" pitchFamily="2" charset="0"/>
              </a:rPr>
              <a:t>WELL DONE!</a:t>
            </a:r>
            <a:endParaRPr lang="en-CA" dirty="0">
              <a:latin typeface="AR HERMAN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6624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51601"/>
            <a:ext cx="4038600" cy="242316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43881"/>
            <a:ext cx="4038600" cy="4038600"/>
          </a:xfrm>
        </p:spPr>
      </p:pic>
    </p:spTree>
    <p:extLst>
      <p:ext uri="{BB962C8B-B14F-4D97-AF65-F5344CB8AC3E}">
        <p14:creationId xmlns:p14="http://schemas.microsoft.com/office/powerpoint/2010/main" val="159070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sr-Latn-RS" sz="2800" dirty="0" smtClean="0">
                <a:latin typeface="AR JULIAN" panose="02000000000000000000" pitchFamily="2" charset="0"/>
              </a:rPr>
              <a:t>FOOTBALL</a:t>
            </a:r>
            <a:endParaRPr lang="en-CA" sz="2800" dirty="0">
              <a:latin typeface="AR JULIAN" panose="02000000000000000000" pitchFamily="2" charset="0"/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1" r="4611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6954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16178"/>
            <a:ext cx="4038600" cy="2694006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846" y="1600200"/>
            <a:ext cx="3017308" cy="4525963"/>
          </a:xfrm>
        </p:spPr>
      </p:pic>
    </p:spTree>
    <p:extLst>
      <p:ext uri="{BB962C8B-B14F-4D97-AF65-F5344CB8AC3E}">
        <p14:creationId xmlns:p14="http://schemas.microsoft.com/office/powerpoint/2010/main" val="2695744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sr-Latn-RS" sz="2800" dirty="0" smtClean="0">
                <a:latin typeface="AR JULIAN" panose="02000000000000000000" pitchFamily="2" charset="0"/>
              </a:rPr>
              <a:t>COWBOY</a:t>
            </a:r>
            <a:endParaRPr lang="en-CA" sz="2800" dirty="0">
              <a:latin typeface="AR JULIAN" panose="02000000000000000000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764704"/>
            <a:ext cx="2286198" cy="3627434"/>
          </a:xfrm>
        </p:spPr>
      </p:pic>
    </p:spTree>
    <p:extLst>
      <p:ext uri="{BB962C8B-B14F-4D97-AF65-F5344CB8AC3E}">
        <p14:creationId xmlns:p14="http://schemas.microsoft.com/office/powerpoint/2010/main" val="2819066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82011"/>
            <a:ext cx="4040188" cy="2937016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068960"/>
            <a:ext cx="3359046" cy="2207027"/>
          </a:xfrm>
        </p:spPr>
      </p:pic>
    </p:spTree>
    <p:extLst>
      <p:ext uri="{BB962C8B-B14F-4D97-AF65-F5344CB8AC3E}">
        <p14:creationId xmlns:p14="http://schemas.microsoft.com/office/powerpoint/2010/main" val="2075697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sr-Latn-RS" sz="2800" dirty="0" smtClean="0">
                <a:latin typeface="AR JULIAN" panose="02000000000000000000" pitchFamily="2" charset="0"/>
              </a:rPr>
              <a:t>CELLPHONE</a:t>
            </a:r>
            <a:endParaRPr lang="en-CA" sz="2800" dirty="0">
              <a:latin typeface="AR JULIAN" panose="02000000000000000000" pitchFamily="2" charset="0"/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" b="62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3385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2339181"/>
            <a:ext cx="3048000" cy="30480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1313043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sr-Latn-RS" sz="2800" dirty="0" smtClean="0">
                <a:latin typeface="AR JULIAN" panose="02000000000000000000" pitchFamily="2" charset="0"/>
              </a:rPr>
              <a:t>CUPCAKE</a:t>
            </a:r>
            <a:endParaRPr lang="en-CA" sz="2800" dirty="0">
              <a:latin typeface="AR JULIAN" panose="02000000000000000000" pitchFamily="2" charset="0"/>
            </a:endParaRPr>
          </a:p>
        </p:txBody>
      </p:sp>
      <p:pic>
        <p:nvPicPr>
          <p:cNvPr id="6" name="Picture Placeholder 5"/>
          <p:cNvPicPr>
            <a:picLocks noGrp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404664"/>
            <a:ext cx="4075855" cy="416532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5742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22</Words>
  <Application>Microsoft Office PowerPoint</Application>
  <PresentationFormat>On-screen Show (4:3)</PresentationFormat>
  <Paragraphs>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COMPOUND NOUNS</vt:lpstr>
      <vt:lpstr>PowerPoint Presentation</vt:lpstr>
      <vt:lpstr>FOOTBALL</vt:lpstr>
      <vt:lpstr>PowerPoint Presentation</vt:lpstr>
      <vt:lpstr>COWBOY</vt:lpstr>
      <vt:lpstr>PowerPoint Presentation</vt:lpstr>
      <vt:lpstr>CELLPHONE</vt:lpstr>
      <vt:lpstr>PowerPoint Presentation</vt:lpstr>
      <vt:lpstr>CUPCAKE</vt:lpstr>
      <vt:lpstr>PowerPoint Presentation</vt:lpstr>
      <vt:lpstr>RAINBOW</vt:lpstr>
      <vt:lpstr>WELL DONE!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COMPOUND NOUNS</dc:title>
  <dc:creator>Dell</dc:creator>
  <cp:lastModifiedBy>Dell</cp:lastModifiedBy>
  <cp:revision>3</cp:revision>
  <dcterms:created xsi:type="dcterms:W3CDTF">2017-12-01T08:23:27Z</dcterms:created>
  <dcterms:modified xsi:type="dcterms:W3CDTF">2017-12-23T10:49:50Z</dcterms:modified>
</cp:coreProperties>
</file>